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8" r:id="rId2"/>
  </p:sldIdLst>
  <p:sldSz cx="7556500" cy="10693400"/>
  <p:notesSz cx="6858000" cy="9144000"/>
  <p:embeddedFontLst>
    <p:embeddedFont>
      <p:font typeface="モード明朝A" panose="020B0600070205080204" charset="-128"/>
      <p:regular r:id="rId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211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font" Target="fonts/font1.fntdata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29BFD92B-C551-F266-0613-801DC21BA0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0"/>
            <a:ext cx="7556500" cy="10688119"/>
          </a:xfrm>
          <a:prstGeom prst="rect">
            <a:avLst/>
          </a:prstGeom>
        </p:spPr>
      </p:pic>
      <p:sp>
        <p:nvSpPr>
          <p:cNvPr id="5" name="TextBox 10">
            <a:extLst>
              <a:ext uri="{FF2B5EF4-FFF2-40B4-BE49-F238E27FC236}">
                <a16:creationId xmlns:a16="http://schemas.microsoft.com/office/drawing/2014/main" id="{07073134-D101-F3DB-C53E-C038C39BC915}"/>
              </a:ext>
            </a:extLst>
          </p:cNvPr>
          <p:cNvSpPr txBox="1"/>
          <p:nvPr/>
        </p:nvSpPr>
        <p:spPr>
          <a:xfrm>
            <a:off x="762358" y="3060700"/>
            <a:ext cx="6048000" cy="439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0"/>
              </a:lnSpc>
            </a:pPr>
            <a:r>
              <a:rPr lang="ja-JP" altLang="en-US" sz="28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お名前を入れてください</a:t>
            </a:r>
            <a:endParaRPr lang="en-US" sz="2800" dirty="0">
              <a:solidFill>
                <a:srgbClr val="000000"/>
              </a:solidFill>
              <a:latin typeface="モード明朝A"/>
              <a:ea typeface="モード明朝A"/>
              <a:cs typeface="モード明朝A"/>
              <a:sym typeface="モード明朝A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AD83B177-05D5-0ED1-9910-254E7EC197AF}"/>
              </a:ext>
            </a:extLst>
          </p:cNvPr>
          <p:cNvSpPr txBox="1"/>
          <p:nvPr/>
        </p:nvSpPr>
        <p:spPr>
          <a:xfrm>
            <a:off x="785037" y="3985973"/>
            <a:ext cx="6048000" cy="2721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0"/>
              </a:lnSpc>
            </a:pPr>
            <a:r>
              <a:rPr lang="en-US" sz="2000" dirty="0" err="1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このたびは</a:t>
            </a:r>
            <a:endParaRPr lang="en-US" sz="2000" dirty="0">
              <a:solidFill>
                <a:srgbClr val="000000"/>
              </a:solidFill>
              <a:latin typeface="モード明朝A"/>
              <a:ea typeface="モード明朝A"/>
              <a:cs typeface="モード明朝A"/>
              <a:sym typeface="モード明朝A"/>
            </a:endParaRPr>
          </a:p>
          <a:p>
            <a:pPr algn="ctr">
              <a:lnSpc>
                <a:spcPts val="3560"/>
              </a:lnSpc>
            </a:pP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旅介TV</a:t>
            </a: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「</a:t>
            </a:r>
            <a:r>
              <a:rPr lang="ja-JP" alt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春</a:t>
            </a: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の塗り絵大会2026」に</a:t>
            </a:r>
          </a:p>
          <a:p>
            <a:pPr algn="ctr">
              <a:lnSpc>
                <a:spcPts val="3560"/>
              </a:lnSpc>
            </a:pP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素敵な作品をご応募いただき</a:t>
            </a: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、</a:t>
            </a:r>
          </a:p>
          <a:p>
            <a:pPr algn="ctr">
              <a:lnSpc>
                <a:spcPts val="3560"/>
              </a:lnSpc>
            </a:pPr>
            <a:r>
              <a:rPr lang="en-US" sz="2000" dirty="0" err="1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ありがとうございました</a:t>
            </a:r>
            <a:r>
              <a:rPr lang="en-US" sz="20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。</a:t>
            </a:r>
          </a:p>
          <a:p>
            <a:pPr algn="ctr">
              <a:lnSpc>
                <a:spcPts val="3560"/>
              </a:lnSpc>
            </a:pPr>
            <a:endParaRPr lang="en-US" sz="2000" dirty="0">
              <a:solidFill>
                <a:srgbClr val="000000"/>
              </a:solidFill>
              <a:latin typeface="モード明朝A"/>
              <a:ea typeface="モード明朝A"/>
              <a:cs typeface="モード明朝A"/>
              <a:sym typeface="モード明朝A"/>
            </a:endParaRPr>
          </a:p>
          <a:p>
            <a:pPr algn="ctr">
              <a:lnSpc>
                <a:spcPts val="3560"/>
              </a:lnSpc>
            </a:pPr>
            <a:endParaRPr lang="en-US" sz="2000" dirty="0">
              <a:solidFill>
                <a:srgbClr val="000000"/>
              </a:solidFill>
              <a:latin typeface="モード明朝A"/>
              <a:ea typeface="モード明朝A"/>
              <a:cs typeface="モード明朝A"/>
              <a:sym typeface="モード明朝A"/>
            </a:endParaRP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A0E1B9D3-4D9E-D6F7-293B-501B39770C19}"/>
              </a:ext>
            </a:extLst>
          </p:cNvPr>
          <p:cNvSpPr txBox="1"/>
          <p:nvPr/>
        </p:nvSpPr>
        <p:spPr>
          <a:xfrm>
            <a:off x="1174557" y="7889078"/>
            <a:ext cx="3234939" cy="25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 dirty="0" err="1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令和八年</a:t>
            </a:r>
            <a:r>
              <a:rPr lang="ja-JP" altLang="en-US" sz="15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三</a:t>
            </a:r>
            <a:r>
              <a:rPr lang="en-US" sz="1500" dirty="0">
                <a:solidFill>
                  <a:srgbClr val="000000"/>
                </a:solidFill>
                <a:latin typeface="モード明朝A"/>
                <a:ea typeface="モード明朝A"/>
                <a:cs typeface="モード明朝A"/>
                <a:sym typeface="モード明朝A"/>
              </a:rPr>
              <a:t>月</a:t>
            </a:r>
          </a:p>
        </p:txBody>
      </p:sp>
    </p:spTree>
    <p:extLst>
      <p:ext uri="{BB962C8B-B14F-4D97-AF65-F5344CB8AC3E}">
        <p14:creationId xmlns:p14="http://schemas.microsoft.com/office/powerpoint/2010/main" val="4007735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21</Words>
  <Application>Microsoft Office PowerPoint</Application>
  <PresentationFormat>ユーザー設定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モード明朝A</vt:lpstr>
      <vt:lpstr>Calibri</vt:lpstr>
      <vt:lpstr>Arial</vt:lpstr>
      <vt:lpstr>Office Theme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2026夏の塗り絵大会　参加賞</dc:title>
  <dc:creator>TTP共有01</dc:creator>
  <cp:lastModifiedBy>TTP共有01</cp:lastModifiedBy>
  <cp:revision>3</cp:revision>
  <dcterms:created xsi:type="dcterms:W3CDTF">2006-08-16T00:00:00Z</dcterms:created>
  <dcterms:modified xsi:type="dcterms:W3CDTF">2026-09-15T02:59:31Z</dcterms:modified>
  <dc:identifier>DAHVOut655o</dc:identifier>
</cp:coreProperties>
</file>